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5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9144000" cy="5143500" type="screen16x9"/>
  <p:notesSz cx="6858000" cy="9144000"/>
  <p:embeddedFontLst>
    <p:embeddedFont>
      <p:font typeface="Lato" panose="020B0604020202020204" charset="0"/>
      <p:regular r:id="rId23"/>
      <p:bold r:id="rId24"/>
      <p:italic r:id="rId25"/>
      <p:boldItalic r:id="rId26"/>
    </p:embeddedFont>
    <p:embeddedFont>
      <p:font typeface="Raleway" panose="020B0604020202020204" charset="-52"/>
      <p:regular r:id="rId27"/>
      <p:bold r:id="rId28"/>
      <p:italic r:id="rId29"/>
      <p:boldItalic r:id="rId30"/>
    </p:embeddedFont>
    <p:embeddedFont>
      <p:font typeface="Robot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gif>
</file>

<file path=ppt/media/image11.gif>
</file>

<file path=ppt/media/image12.gif>
</file>

<file path=ppt/media/image13.gi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97d94104e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497d94104e_0_4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497d94104e_0_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497d94104e_0_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497d94104e_0_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497d94104e_0_4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497d94104e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497d94104e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4992bca0e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4992bca0e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4992bca0e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4992bca0e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4992bca0e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4992bca0e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4992bca0e1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4992bca0e1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4992bca0e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4992bca0e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4992bca0e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4992bca0e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497d94104e_0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497d94104e_0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497d94104e_0_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497d94104e_0_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497d94104e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497d94104e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497d94104e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497d94104e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497d94104e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497d94104e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497d94104e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497d94104e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497d94104e_0_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497d94104e_0_4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97d94104e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497d94104e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xeno-coursework-2023.netlify.app/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Защита курсового проекта на тему сайт, предоставляющий IT-услуги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Подготовил Наумов Александр, студент группы ИС1-35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Разработка дизайна</a:t>
            </a:r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Концепт для дизайна я взял с сайта Dribbble.com и на его основе создал свой дизайн в фигме.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2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5325" y="715100"/>
            <a:ext cx="2826625" cy="211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5325" y="3174127"/>
            <a:ext cx="2826625" cy="15220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2"/>
          <p:cNvCxnSpPr>
            <a:stCxn id="151" idx="2"/>
            <a:endCxn id="152" idx="0"/>
          </p:cNvCxnSpPr>
          <p:nvPr/>
        </p:nvCxnSpPr>
        <p:spPr>
          <a:xfrm>
            <a:off x="6868638" y="2835075"/>
            <a:ext cx="0" cy="33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Типографика</a:t>
            </a:r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Используемые шрифты: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Главный - IBM Plex Sans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“Специальный” - Balsamiq Sans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4529" y="1638375"/>
            <a:ext cx="4043326" cy="270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Демонстрация функционала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F0BB9-CCE0-4753-B167-55FA47F70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Ссылка на хостинг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15431D-A575-412C-A19C-A2FA7970BA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>
              <a:buNone/>
            </a:pPr>
            <a:r>
              <a:rPr lang="ru-RU" dirty="0"/>
              <a:t>Сайт размещен на хостинге </a:t>
            </a:r>
            <a:r>
              <a:rPr lang="en-US" dirty="0" err="1"/>
              <a:t>Netlify</a:t>
            </a:r>
            <a:r>
              <a:rPr lang="en-US" dirty="0"/>
              <a:t>.</a:t>
            </a:r>
            <a:br>
              <a:rPr lang="en-US" dirty="0"/>
            </a:br>
            <a:r>
              <a:rPr lang="ru-RU" dirty="0"/>
              <a:t>Ссылка - </a:t>
            </a:r>
            <a:r>
              <a:rPr lang="en-US" dirty="0">
                <a:hlinkClick r:id="rId2"/>
              </a:rPr>
              <a:t>https://xeno-coursework-2023.netlify.app/</a:t>
            </a:r>
            <a:endParaRPr lang="ru-RU"/>
          </a:p>
          <a:p>
            <a:pPr marL="146050" indent="0"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4338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Главная страница</a:t>
            </a:r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2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5675" y="2006725"/>
            <a:ext cx="5272650" cy="29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Страница услуг</a:t>
            </a:r>
            <a:endParaRPr/>
          </a:p>
        </p:txBody>
      </p:sp>
      <p:sp>
        <p:nvSpPr>
          <p:cNvPr id="180" name="Google Shape;180;p2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2" name="Google Shape;182;p26"/>
          <p:cNvPicPr preferRelativeResize="0"/>
          <p:nvPr/>
        </p:nvPicPr>
        <p:blipFill rotWithShape="1">
          <a:blip r:embed="rId3">
            <a:alphaModFix/>
          </a:blip>
          <a:srcRect l="29" r="39"/>
          <a:stretch/>
        </p:blipFill>
        <p:spPr>
          <a:xfrm>
            <a:off x="1935675" y="2006725"/>
            <a:ext cx="5272650" cy="29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Блог</a:t>
            </a:r>
            <a:endParaRPr/>
          </a:p>
        </p:txBody>
      </p:sp>
      <p:sp>
        <p:nvSpPr>
          <p:cNvPr id="188" name="Google Shape;188;p2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7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90" name="Google Shape;19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5675" y="2006725"/>
            <a:ext cx="5272650" cy="29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Настройки</a:t>
            </a:r>
            <a:endParaRPr/>
          </a:p>
        </p:txBody>
      </p:sp>
      <p:sp>
        <p:nvSpPr>
          <p:cNvPr id="196" name="Google Shape;196;p2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98" name="Google Shape;198;p28"/>
          <p:cNvPicPr preferRelativeResize="0"/>
          <p:nvPr/>
        </p:nvPicPr>
        <p:blipFill rotWithShape="1">
          <a:blip r:embed="rId3">
            <a:alphaModFix/>
          </a:blip>
          <a:srcRect l="69" r="79"/>
          <a:stretch/>
        </p:blipFill>
        <p:spPr>
          <a:xfrm>
            <a:off x="1935675" y="2006725"/>
            <a:ext cx="5272650" cy="29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Заказ</a:t>
            </a:r>
            <a:endParaRPr/>
          </a:p>
        </p:txBody>
      </p:sp>
      <p:sp>
        <p:nvSpPr>
          <p:cNvPr id="204" name="Google Shape;204;p29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9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06" name="Google Shape;206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5675" y="2006725"/>
            <a:ext cx="5272650" cy="29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Вход в панель администратора</a:t>
            </a:r>
            <a:endParaRPr/>
          </a:p>
        </p:txBody>
      </p:sp>
      <p:sp>
        <p:nvSpPr>
          <p:cNvPr id="212" name="Google Shape;212;p30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В данный момент невозможно подключиться к БД колледжа, выходит ошибка </a:t>
            </a:r>
            <a:r>
              <a:rPr lang="ru" i="1">
                <a:latin typeface="Roboto"/>
                <a:ea typeface="Roboto"/>
                <a:cs typeface="Roboto"/>
                <a:sym typeface="Roboto"/>
              </a:rPr>
              <a:t>Login failed for user ‘user194_db’. Reason: The account is disabled</a:t>
            </a:r>
            <a:r>
              <a:rPr lang="ru">
                <a:latin typeface="Roboto"/>
                <a:ea typeface="Roboto"/>
                <a:cs typeface="Roboto"/>
                <a:sym typeface="Roboto"/>
              </a:rPr>
              <a:t> (аккаунт отключен).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30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14" name="Google Shape;21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600" y="2078875"/>
            <a:ext cx="3774301" cy="1990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7475" y="4394175"/>
            <a:ext cx="6810375" cy="46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Введение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624200" cy="29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Можно сказать, что веб-сайт нужен любой компании, поэтому тема моей курсовой работы актуальна, как никогда.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Целью работы является создание качественного веб-сайта для компании Smart Ace, соответствующий всем современным требованиям.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Задачи: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Разработка приложения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Локализовать сайт на русский и английский языки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Реализовать несколько тем интерфейса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Адаптация под мобильные устройства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Создание backend-а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Требования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Сайт должен включать в себя следующий функционал: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Главная страница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Возможность просмотра услуг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Возможность заказа услуг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Возможность настройки приложения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Интернет-агентство “Пегас”</a:t>
            </a: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Данная компания предоставляет услуги IT-услуги.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Сайт построен на CMS Drupal.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Сайт адаптирован под любые размеры экрана.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325" y="2078869"/>
            <a:ext cx="3774300" cy="1929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ПервыйБит</a:t>
            </a:r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Данная компания предоставляет услуги по IT-аутсорсингу.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Сайт написан без использования фреймворков или UI-библиотек, есть адаптив под все виды устройств. Было замечено, что сайт не использует семантические теги там, где это желательно бы было делать.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На сайте есть лендинг, возможность входа в личный кабинет.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600" y="2078875"/>
            <a:ext cx="3774300" cy="1929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Profi</a:t>
            </a:r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Данная компания также предоставляет услуги IT-услуги.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Сайт написан на WordPress, есть адаптив под мобильные устройства. 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Используются семантические теги.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Функционал сайта состоит из лендинга, возможности оставить заявку на услугу, возможности написать в техническую поддержку, возможности посмотреть их команду разработчиков.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78875"/>
            <a:ext cx="3774300" cy="192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Процесс разработки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Семантическое ядро</a:t>
            </a:r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637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Я воспользовался сайтом Яндекс.Вордстат для сбора семантического ядра.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8776" y="1719400"/>
            <a:ext cx="2899375" cy="298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Логическая структура сайта</a:t>
            </a:r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3225" y="2078875"/>
            <a:ext cx="3940850" cy="274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337</Words>
  <Application>Microsoft Office PowerPoint</Application>
  <PresentationFormat>Экран (16:9)</PresentationFormat>
  <Paragraphs>51</Paragraphs>
  <Slides>20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Roboto</vt:lpstr>
      <vt:lpstr>Raleway</vt:lpstr>
      <vt:lpstr>Arial</vt:lpstr>
      <vt:lpstr>Lato</vt:lpstr>
      <vt:lpstr>Streamline</vt:lpstr>
      <vt:lpstr>Защита курсового проекта на тему сайт, предоставляющий IT-услуги</vt:lpstr>
      <vt:lpstr>Введение</vt:lpstr>
      <vt:lpstr>Требования</vt:lpstr>
      <vt:lpstr>Интернет-агентство “Пегас”</vt:lpstr>
      <vt:lpstr>ПервыйБит</vt:lpstr>
      <vt:lpstr>Profi</vt:lpstr>
      <vt:lpstr>Процесс разработки</vt:lpstr>
      <vt:lpstr>Семантическое ядро</vt:lpstr>
      <vt:lpstr>Логическая структура сайта</vt:lpstr>
      <vt:lpstr>Разработка дизайна</vt:lpstr>
      <vt:lpstr>Типографика</vt:lpstr>
      <vt:lpstr>Демонстрация функционала</vt:lpstr>
      <vt:lpstr>Ссылка на хостинг</vt:lpstr>
      <vt:lpstr>Главная страница</vt:lpstr>
      <vt:lpstr>Страница услуг</vt:lpstr>
      <vt:lpstr>Блог</vt:lpstr>
      <vt:lpstr>Настройки</vt:lpstr>
      <vt:lpstr>Заказ</vt:lpstr>
      <vt:lpstr>Вход в панель администратора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Защита курсового проекта на тему сайт, предоставляющий IT-услуги</dc:title>
  <cp:lastModifiedBy>Alex Naumov</cp:lastModifiedBy>
  <cp:revision>1</cp:revision>
  <dcterms:modified xsi:type="dcterms:W3CDTF">2023-05-24T11:46:40Z</dcterms:modified>
</cp:coreProperties>
</file>